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0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3271A-A19A-4EC4-8413-479A8EF46F5A}" type="datetimeFigureOut">
              <a:rPr lang="es-MX" smtClean="0"/>
              <a:t>20/02/2021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DE452-6B26-486E-B55E-6CF224825FF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0071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3271A-A19A-4EC4-8413-479A8EF46F5A}" type="datetimeFigureOut">
              <a:rPr lang="es-MX" smtClean="0"/>
              <a:t>20/02/2021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DE452-6B26-486E-B55E-6CF224825FF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9030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3271A-A19A-4EC4-8413-479A8EF46F5A}" type="datetimeFigureOut">
              <a:rPr lang="es-MX" smtClean="0"/>
              <a:t>20/02/2021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DE452-6B26-486E-B55E-6CF224825FF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85269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3271A-A19A-4EC4-8413-479A8EF46F5A}" type="datetimeFigureOut">
              <a:rPr lang="es-MX" smtClean="0"/>
              <a:t>20/02/2021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DE452-6B26-486E-B55E-6CF224825FF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22263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3271A-A19A-4EC4-8413-479A8EF46F5A}" type="datetimeFigureOut">
              <a:rPr lang="es-MX" smtClean="0"/>
              <a:t>20/02/2021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DE452-6B26-486E-B55E-6CF224825FF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20950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3271A-A19A-4EC4-8413-479A8EF46F5A}" type="datetimeFigureOut">
              <a:rPr lang="es-MX" smtClean="0"/>
              <a:t>20/02/2021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DE452-6B26-486E-B55E-6CF224825FF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92608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3271A-A19A-4EC4-8413-479A8EF46F5A}" type="datetimeFigureOut">
              <a:rPr lang="es-MX" smtClean="0"/>
              <a:t>20/02/2021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DE452-6B26-486E-B55E-6CF224825FF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51025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3271A-A19A-4EC4-8413-479A8EF46F5A}" type="datetimeFigureOut">
              <a:rPr lang="es-MX" smtClean="0"/>
              <a:t>20/02/2021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DE452-6B26-486E-B55E-6CF224825FF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86729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3271A-A19A-4EC4-8413-479A8EF46F5A}" type="datetimeFigureOut">
              <a:rPr lang="es-MX" smtClean="0"/>
              <a:t>20/02/2021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DE452-6B26-486E-B55E-6CF224825FF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60784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3271A-A19A-4EC4-8413-479A8EF46F5A}" type="datetimeFigureOut">
              <a:rPr lang="es-MX" smtClean="0"/>
              <a:t>20/02/2021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DE452-6B26-486E-B55E-6CF224825FF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7464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3271A-A19A-4EC4-8413-479A8EF46F5A}" type="datetimeFigureOut">
              <a:rPr lang="es-MX" smtClean="0"/>
              <a:t>20/02/2021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DE452-6B26-486E-B55E-6CF224825FF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8241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23271A-A19A-4EC4-8413-479A8EF46F5A}" type="datetimeFigureOut">
              <a:rPr lang="es-MX" smtClean="0"/>
              <a:t>20/02/2021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DE452-6B26-486E-B55E-6CF224825FF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3568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rtmus681b@gmail.com" TargetMode="External"/><Relationship Id="rId7" Type="http://schemas.openxmlformats.org/officeDocument/2006/relationships/hyperlink" Target="mailto:artmus681f@gmail.com" TargetMode="External"/><Relationship Id="rId2" Type="http://schemas.openxmlformats.org/officeDocument/2006/relationships/hyperlink" Target="mailto:artmus681a@gmail.com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artmus681e@gmail.com" TargetMode="External"/><Relationship Id="rId5" Type="http://schemas.openxmlformats.org/officeDocument/2006/relationships/hyperlink" Target="mailto:artmus681d@gmail.com" TargetMode="External"/><Relationship Id="rId4" Type="http://schemas.openxmlformats.org/officeDocument/2006/relationships/hyperlink" Target="mailto:artmus681c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30629"/>
            <a:ext cx="9144000" cy="901337"/>
          </a:xfrm>
        </p:spPr>
        <p:txBody>
          <a:bodyPr>
            <a:normAutofit/>
          </a:bodyPr>
          <a:lstStyle/>
          <a:p>
            <a:r>
              <a:rPr lang="es-MX" sz="4400" dirty="0" smtClean="0"/>
              <a:t>Indicaciones </a:t>
            </a:r>
            <a:r>
              <a:rPr lang="es-MX" sz="4400" dirty="0" smtClean="0"/>
              <a:t>1° cierre </a:t>
            </a:r>
            <a:r>
              <a:rPr lang="es-MX" sz="4400" dirty="0" smtClean="0"/>
              <a:t>de trimestre II. </a:t>
            </a:r>
            <a:endParaRPr lang="es-MX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68968" y="1188719"/>
            <a:ext cx="11534274" cy="5264331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s-MX" dirty="0" smtClean="0"/>
              <a:t>Por favor leer las características de la descripción de la clase y los productos solicitados. </a:t>
            </a:r>
          </a:p>
          <a:p>
            <a:pPr algn="just"/>
            <a:r>
              <a:rPr lang="es-MX" sz="3300" dirty="0" smtClean="0"/>
              <a:t>Es necesario ver los programas completos de aprende en casa Artes </a:t>
            </a:r>
            <a:r>
              <a:rPr lang="es-MX" sz="3300" dirty="0" smtClean="0"/>
              <a:t>1° </a:t>
            </a:r>
            <a:r>
              <a:rPr lang="es-MX" sz="3300" dirty="0" smtClean="0"/>
              <a:t>secundaria (</a:t>
            </a:r>
            <a:r>
              <a:rPr lang="es-MX" sz="3300" b="1" dirty="0" smtClean="0"/>
              <a:t>no los resúmenes</a:t>
            </a:r>
            <a:r>
              <a:rPr lang="es-MX" sz="3300" dirty="0" smtClean="0"/>
              <a:t>), para que pueda realizar los trabajos correspondientes. Gracias.</a:t>
            </a:r>
          </a:p>
          <a:p>
            <a:pPr algn="just"/>
            <a:r>
              <a:rPr lang="es-MX" dirty="0" smtClean="0"/>
              <a:t>Del </a:t>
            </a:r>
            <a:r>
              <a:rPr lang="es-MX" dirty="0" smtClean="0"/>
              <a:t>18</a:t>
            </a:r>
            <a:r>
              <a:rPr lang="es-MX" dirty="0" smtClean="0"/>
              <a:t> </a:t>
            </a:r>
            <a:r>
              <a:rPr lang="es-MX" dirty="0" smtClean="0"/>
              <a:t>de noviembre al </a:t>
            </a:r>
            <a:r>
              <a:rPr lang="es-MX" dirty="0" smtClean="0"/>
              <a:t>24 </a:t>
            </a:r>
            <a:r>
              <a:rPr lang="es-MX" dirty="0" smtClean="0"/>
              <a:t>de febrero son </a:t>
            </a:r>
            <a:r>
              <a:rPr lang="es-MX" dirty="0" smtClean="0"/>
              <a:t>22 </a:t>
            </a:r>
            <a:r>
              <a:rPr lang="es-MX" dirty="0" smtClean="0"/>
              <a:t>clases, por lo tanto serán </a:t>
            </a:r>
            <a:r>
              <a:rPr lang="es-MX" dirty="0" smtClean="0"/>
              <a:t>44 </a:t>
            </a:r>
            <a:r>
              <a:rPr lang="es-MX" dirty="0" smtClean="0"/>
              <a:t>trabajos en este trimestre.</a:t>
            </a:r>
          </a:p>
          <a:p>
            <a:pPr algn="just"/>
            <a:r>
              <a:rPr lang="es-MX" dirty="0" smtClean="0"/>
              <a:t>Las clases se transmiten lunes y </a:t>
            </a:r>
            <a:r>
              <a:rPr lang="es-MX" dirty="0" err="1" smtClean="0"/>
              <a:t>miercoles</a:t>
            </a:r>
            <a:r>
              <a:rPr lang="es-MX" dirty="0" smtClean="0"/>
              <a:t>.</a:t>
            </a:r>
            <a:endParaRPr lang="es-MX" dirty="0" smtClean="0"/>
          </a:p>
          <a:p>
            <a:pPr algn="just"/>
            <a:r>
              <a:rPr lang="es-MX" b="1" dirty="0" smtClean="0"/>
              <a:t>26 </a:t>
            </a:r>
            <a:r>
              <a:rPr lang="es-MX" b="1" dirty="0" smtClean="0"/>
              <a:t>de febrero se cierran calificaciones. </a:t>
            </a:r>
            <a:r>
              <a:rPr lang="es-MX" b="1" dirty="0"/>
              <a:t>P</a:t>
            </a:r>
            <a:r>
              <a:rPr lang="es-MX" b="1" dirty="0" smtClean="0"/>
              <a:t>onerse al corriente.</a:t>
            </a:r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Recuerden deben realizar dos trabajos por clase:</a:t>
            </a:r>
          </a:p>
          <a:p>
            <a:pPr algn="just"/>
            <a:r>
              <a:rPr lang="es-MX" i="1" dirty="0" smtClean="0"/>
              <a:t>1.- Descripción de la clase, no resumen, no cuestionario.</a:t>
            </a:r>
          </a:p>
          <a:p>
            <a:pPr algn="just"/>
            <a:r>
              <a:rPr lang="es-MX" i="1" dirty="0" smtClean="0"/>
              <a:t>2.- Trabajo producto final de cada clase establecido en la presentación.</a:t>
            </a:r>
          </a:p>
          <a:p>
            <a:pPr algn="just"/>
            <a:endParaRPr lang="es-MX" i="1" dirty="0" smtClean="0"/>
          </a:p>
          <a:p>
            <a:pPr algn="just"/>
            <a:r>
              <a:rPr lang="es-MX" b="1" dirty="0" smtClean="0"/>
              <a:t>Enviarlos al correo electrónico que corresponde a su grado y grupo.</a:t>
            </a:r>
            <a:endParaRPr lang="es-MX" dirty="0" smtClean="0"/>
          </a:p>
          <a:p>
            <a:pPr algn="just"/>
            <a:r>
              <a:rPr lang="es-MX" dirty="0"/>
              <a:t>1</a:t>
            </a:r>
            <a:r>
              <a:rPr lang="es-MX" dirty="0" smtClean="0"/>
              <a:t>° </a:t>
            </a:r>
            <a:r>
              <a:rPr lang="es-MX" dirty="0" smtClean="0"/>
              <a:t>A </a:t>
            </a:r>
            <a:r>
              <a:rPr lang="es-MX" dirty="0" smtClean="0">
                <a:hlinkClick r:id="rId2"/>
              </a:rPr>
              <a:t>artmus681a@gmail.com</a:t>
            </a:r>
            <a:r>
              <a:rPr lang="es-MX" dirty="0" smtClean="0"/>
              <a:t>  </a:t>
            </a:r>
            <a:r>
              <a:rPr lang="es-MX" dirty="0"/>
              <a:t>1</a:t>
            </a:r>
            <a:r>
              <a:rPr lang="es-MX" dirty="0" smtClean="0"/>
              <a:t>°B </a:t>
            </a:r>
            <a:r>
              <a:rPr lang="es-MX" dirty="0" smtClean="0">
                <a:hlinkClick r:id="rId3"/>
              </a:rPr>
              <a:t>artmus681b@gmail.com</a:t>
            </a:r>
            <a:endParaRPr lang="es-MX" dirty="0"/>
          </a:p>
          <a:p>
            <a:pPr algn="just"/>
            <a:r>
              <a:rPr lang="es-MX" dirty="0"/>
              <a:t>1</a:t>
            </a:r>
            <a:r>
              <a:rPr lang="es-MX" dirty="0" smtClean="0"/>
              <a:t>° </a:t>
            </a:r>
            <a:r>
              <a:rPr lang="es-MX" dirty="0" smtClean="0"/>
              <a:t>C </a:t>
            </a:r>
            <a:r>
              <a:rPr lang="es-MX" dirty="0" smtClean="0">
                <a:hlinkClick r:id="rId4"/>
              </a:rPr>
              <a:t>artmus681c@gmail.com</a:t>
            </a:r>
            <a:r>
              <a:rPr lang="es-MX" dirty="0" smtClean="0"/>
              <a:t>   </a:t>
            </a:r>
            <a:r>
              <a:rPr lang="es-MX" dirty="0"/>
              <a:t>1</a:t>
            </a:r>
            <a:r>
              <a:rPr lang="es-MX" dirty="0" smtClean="0"/>
              <a:t>°D </a:t>
            </a:r>
            <a:r>
              <a:rPr lang="es-MX" dirty="0" smtClean="0">
                <a:hlinkClick r:id="rId5"/>
              </a:rPr>
              <a:t>artmus681d@gmail.com</a:t>
            </a:r>
            <a:endParaRPr lang="es-MX" dirty="0" smtClean="0"/>
          </a:p>
          <a:p>
            <a:pPr algn="just"/>
            <a:r>
              <a:rPr lang="es-MX" dirty="0"/>
              <a:t>1</a:t>
            </a:r>
            <a:r>
              <a:rPr lang="es-MX" dirty="0" smtClean="0"/>
              <a:t>° </a:t>
            </a:r>
            <a:r>
              <a:rPr lang="es-MX" dirty="0" smtClean="0"/>
              <a:t>E </a:t>
            </a:r>
            <a:r>
              <a:rPr lang="es-MX" dirty="0" smtClean="0">
                <a:hlinkClick r:id="rId6"/>
              </a:rPr>
              <a:t>artmus681e@gmail.com</a:t>
            </a:r>
            <a:r>
              <a:rPr lang="es-MX" dirty="0" smtClean="0"/>
              <a:t>   </a:t>
            </a:r>
            <a:r>
              <a:rPr lang="es-MX" dirty="0"/>
              <a:t>1</a:t>
            </a:r>
            <a:r>
              <a:rPr lang="es-MX" dirty="0" smtClean="0"/>
              <a:t>°F </a:t>
            </a:r>
            <a:r>
              <a:rPr lang="es-MX" dirty="0" smtClean="0">
                <a:hlinkClick r:id="rId7"/>
              </a:rPr>
              <a:t>artmus681f@gmail.com</a:t>
            </a:r>
            <a:r>
              <a:rPr lang="es-MX" dirty="0" smtClean="0"/>
              <a:t> </a:t>
            </a:r>
            <a:endParaRPr lang="es-MX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665805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158</Words>
  <Application>Microsoft Office PowerPoint</Application>
  <PresentationFormat>Panorámica</PresentationFormat>
  <Paragraphs>15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Indicaciones 1° cierre de trimestre II. </vt:lpstr>
    </vt:vector>
  </TitlesOfParts>
  <Company>-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Indicaciones cierre de trimestre II. 2°</dc:title>
  <dc:creator>-</dc:creator>
  <cp:lastModifiedBy>-</cp:lastModifiedBy>
  <cp:revision>6</cp:revision>
  <dcterms:created xsi:type="dcterms:W3CDTF">2021-02-20T13:33:30Z</dcterms:created>
  <dcterms:modified xsi:type="dcterms:W3CDTF">2021-02-20T14:22:37Z</dcterms:modified>
</cp:coreProperties>
</file>